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641F-E697-4F40-AE8A-06C2EC969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D42BCA-BB49-4181-AB4E-A56DAD831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BD5CF-1B94-4D93-BF5E-A00687B6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A68EA-FEF5-4B2D-9ED9-20A727F76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4BE21-9EA6-4B86-BAE3-B0AEE71B9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1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3CD26-8A91-41A0-BD63-477EE9292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06D196-E317-459A-9161-A28D35F8F2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0A1E2-2076-4F39-A235-0FC27B49B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3FC43-B4C2-45DD-961A-59F1BE10E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4395D-3BD1-4DE4-B225-91451DA76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DF7D52-85CA-48A8-9F1B-0E2F681F42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3F062-3DF4-44B3-998C-6397D90AFA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1853C-E4D3-4C77-9EF3-9D6B529FA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E9565-04B0-41A1-A7A0-5C2FE344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32C65-37C1-472F-BF3F-22301092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0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00B76-ED70-4823-898A-12369FD59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A2561-99A4-40DF-9298-28E631D13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C9662-00A9-4AA1-B09B-CC192740F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1EB02-201C-40FC-9F46-B0E5BFD1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0C32D-8C9D-4CF8-BEF2-AD777EED9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6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C4BD9-42DB-4F1D-A4EE-0A59B5238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5C386-5016-46C9-8674-4A3FB1627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FEAC8-73AA-4B23-8697-4756E57E7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EFA58-AB51-4199-A25E-5F61164B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F4D9A-0A8E-45CF-8E5B-F12E86CA3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46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AA614-08FA-4D9F-9D29-5626CD0F0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E933-803D-4CB7-9849-13DD882253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390A7-31FC-4160-8447-F20B3468F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5C2C4E-EA6D-4203-85D9-A0DF7EC1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A785E-7039-4474-AA9C-EEA5E814D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11CC7F-880B-4802-9240-407B6D1C9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895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B9D02-5928-46F6-9400-370960798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3D921-E4EB-4AD0-B3D9-3097A4C2A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3CA834-7006-48DC-830E-DA5715853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8C311E-742C-4F64-94E6-A9717A3DF8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E9E0EC-76E0-4313-BFFD-2BADF2B9F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E18EA-BBD5-4676-8BD1-AD43719E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688766-AE05-40C2-A792-E2FA7292D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1AA3E1-2337-4DFD-A315-C7DE2444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5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DC49D-ED13-461D-821B-3276467C9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FF981D-2081-4305-A02C-CD96B38A6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C209F0-AA7F-4E52-9443-46494AF9C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90116E-D589-4389-98C0-765D912E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6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048BBB-6277-46B1-A86E-AFC8CD8EE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140666-2CEE-40E5-A2E4-585237D4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CD7FA-896B-4818-8E98-0A38E976B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0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1769-6B8D-4E0D-9393-DE0470B4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ED2D2-C5B7-444B-9033-E8AC1E396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91582-3BB0-4E21-A904-8CBA03A9C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0E804-D756-490F-A914-AA2ECEFB6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FF1AD-2CE4-40DF-A0E2-0F95FF02F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CF911-EF8F-42A1-BEE5-4C8283CB9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0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7E6F6-4BAA-48F8-BCCE-DB80E069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4B1DD0-C35D-4610-8EDB-B5D42A5C38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3B376-C304-4CFC-B87F-968D4624E9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A6F80-7C6A-453F-A479-FDDF9B42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BCF59F-D4E2-4362-8636-0AEBC2F40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EE617-E936-4348-8E6B-F666D4D71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05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B496A2-0A34-4D52-B898-5D94BD671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E0B01-3EB5-411F-A3BC-85DA59596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F7B10-CF62-48A5-8BDF-5FE05B4C5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F29BC-3CA1-4E04-8BE5-CD7CE5C8CFF9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D929B-1F26-4BF6-AC0A-599E5B2DF5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57825-A787-49E9-A0C5-08BDD125CA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2AEFA-04E2-4359-9827-F778EC717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2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odyth/CS54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F83D-70FD-45EB-9AC2-2E0F2C76F7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Adding Marina and Boat Ramp data to </a:t>
            </a:r>
            <a:r>
              <a:rPr lang="en-US"/>
              <a:t>QGIS and Postgres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5BA53-DE7A-4903-B1CB-FFC8211120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Kody Miller</a:t>
            </a:r>
          </a:p>
          <a:p>
            <a:r>
              <a:rPr lang="en-US" dirty="0"/>
              <a:t>For CS540 – Professor Lehr</a:t>
            </a:r>
          </a:p>
          <a:p>
            <a:r>
              <a:rPr lang="en-US" dirty="0"/>
              <a:t>Spring 2021</a:t>
            </a:r>
          </a:p>
        </p:txBody>
      </p:sp>
    </p:spTree>
    <p:extLst>
      <p:ext uri="{BB962C8B-B14F-4D97-AF65-F5344CB8AC3E}">
        <p14:creationId xmlns:p14="http://schemas.microsoft.com/office/powerpoint/2010/main" val="2271277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FA57-AA13-436C-9C9A-E7A2B094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93563-F32B-443B-A6FC-E2163459E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At this point, the </a:t>
            </a:r>
            <a:r>
              <a:rPr lang="en-US" dirty="0" err="1"/>
              <a:t>volusia.parcel</a:t>
            </a:r>
            <a:r>
              <a:rPr lang="en-US" dirty="0"/>
              <a:t> table should now contain the distance data a parcel is to the closest Marina and Boat Ramp in miles.</a:t>
            </a:r>
          </a:p>
          <a:p>
            <a:r>
              <a:rPr lang="en-US" dirty="0"/>
              <a:t>You can also add the data to the </a:t>
            </a:r>
            <a:r>
              <a:rPr lang="en-US" dirty="0" err="1"/>
              <a:t>volusia.sales_analysis</a:t>
            </a:r>
            <a:r>
              <a:rPr lang="en-US" dirty="0"/>
              <a:t> table by adding the necessary columns (</a:t>
            </a:r>
            <a:r>
              <a:rPr lang="en-US" dirty="0" err="1"/>
              <a:t>mar_distance</a:t>
            </a:r>
            <a:r>
              <a:rPr lang="en-US" dirty="0"/>
              <a:t>, </a:t>
            </a:r>
            <a:r>
              <a:rPr lang="en-US" dirty="0" err="1"/>
              <a:t>br_distance</a:t>
            </a:r>
            <a:r>
              <a:rPr lang="en-US" dirty="0"/>
              <a:t>) and running the below query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verify all the distances have been placed correctly, you can measure the distance a parcel is from the nearest marina or boat ramp in QGIS using the distance tool</a:t>
            </a:r>
          </a:p>
        </p:txBody>
      </p:sp>
      <p:pic>
        <p:nvPicPr>
          <p:cNvPr id="5" name="Picture 4" descr="Timeline&#10;&#10;Description automatically generated with low confidence">
            <a:extLst>
              <a:ext uri="{FF2B5EF4-FFF2-40B4-BE49-F238E27FC236}">
                <a16:creationId xmlns:a16="http://schemas.microsoft.com/office/drawing/2014/main" id="{AF9EAD11-FB2D-4649-B404-9508A6F17C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0620" y="3429000"/>
            <a:ext cx="8668960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64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A1B76-2F6F-4E89-8095-0019906A7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download the required files: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F47A3-E9B2-49B0-B1ED-B450AC359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https://github.com/Kodyth/CS540</a:t>
            </a:r>
            <a:endParaRPr lang="en-US" dirty="0"/>
          </a:p>
          <a:p>
            <a:pPr lvl="1"/>
            <a:r>
              <a:rPr lang="en-US" dirty="0"/>
              <a:t>Read the readme to learn more about each of the files in the repository.</a:t>
            </a:r>
          </a:p>
          <a:p>
            <a:pPr lvl="1"/>
            <a:r>
              <a:rPr lang="en-US" dirty="0"/>
              <a:t>The files needed to get the data in Postgres and QGIS are:</a:t>
            </a:r>
          </a:p>
          <a:p>
            <a:pPr lvl="2"/>
            <a:r>
              <a:rPr lang="en-US" dirty="0"/>
              <a:t>boatramps.zip</a:t>
            </a:r>
          </a:p>
          <a:p>
            <a:pPr lvl="2"/>
            <a:r>
              <a:rPr lang="en-US" dirty="0"/>
              <a:t>marinas.zip</a:t>
            </a:r>
          </a:p>
          <a:p>
            <a:pPr lvl="2"/>
            <a:r>
              <a:rPr lang="en-US" dirty="0"/>
              <a:t>Marina_and_boatramps_distance.csv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371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A9659-707E-46BB-B11D-BE568781F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layers in QGIS to visualize the location of each Marina/Boat ramp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798D0-7148-4984-8955-DE6B95018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" y="1690688"/>
            <a:ext cx="3857625" cy="4351338"/>
          </a:xfrm>
        </p:spPr>
        <p:txBody>
          <a:bodyPr>
            <a:normAutofit/>
          </a:bodyPr>
          <a:lstStyle/>
          <a:p>
            <a:r>
              <a:rPr lang="en-US" sz="1800" dirty="0"/>
              <a:t>Extract the .zip files into a known location such as C:\temp\cs540\qgis</a:t>
            </a:r>
          </a:p>
          <a:p>
            <a:r>
              <a:rPr lang="en-US" sz="1800" dirty="0"/>
              <a:t>In QGIS, add two new layers for the marinas and </a:t>
            </a:r>
            <a:r>
              <a:rPr lang="en-US" sz="1800" dirty="0" err="1"/>
              <a:t>boatramps</a:t>
            </a:r>
            <a:endParaRPr lang="en-US" sz="1800" dirty="0"/>
          </a:p>
          <a:p>
            <a:pPr lvl="1"/>
            <a:r>
              <a:rPr lang="en-US" sz="1600" dirty="0"/>
              <a:t>Select layer -&gt; add layer -&gt; new vector layer -&gt; from file</a:t>
            </a:r>
          </a:p>
          <a:p>
            <a:pPr lvl="2"/>
            <a:r>
              <a:rPr lang="en-US" sz="1600" dirty="0"/>
              <a:t>Select </a:t>
            </a:r>
            <a:r>
              <a:rPr lang="en-US" sz="1600" dirty="0" err="1"/>
              <a:t>marinas.shp</a:t>
            </a:r>
            <a:r>
              <a:rPr lang="en-US" sz="1600" dirty="0"/>
              <a:t> to create the marinas layer</a:t>
            </a:r>
          </a:p>
          <a:p>
            <a:pPr lvl="2"/>
            <a:r>
              <a:rPr lang="en-US" sz="1600" dirty="0"/>
              <a:t>Select </a:t>
            </a:r>
            <a:r>
              <a:rPr lang="en-US" sz="1600" dirty="0" err="1"/>
              <a:t>BoatRamps.shp</a:t>
            </a:r>
            <a:r>
              <a:rPr lang="en-US" sz="1600" dirty="0"/>
              <a:t> to create the </a:t>
            </a:r>
            <a:r>
              <a:rPr lang="en-US" sz="1600" dirty="0" err="1"/>
              <a:t>boatramp</a:t>
            </a:r>
            <a:r>
              <a:rPr lang="en-US" sz="1600" dirty="0"/>
              <a:t> layer</a:t>
            </a:r>
          </a:p>
          <a:p>
            <a:pPr lvl="3"/>
            <a:r>
              <a:rPr lang="en-US" sz="1400" dirty="0"/>
              <a:t>Edit the name of the </a:t>
            </a:r>
            <a:r>
              <a:rPr lang="en-US" sz="1400" dirty="0" err="1"/>
              <a:t>boatramps</a:t>
            </a:r>
            <a:r>
              <a:rPr lang="en-US" sz="1400" dirty="0"/>
              <a:t> layer to remove capitals letters: (</a:t>
            </a:r>
            <a:r>
              <a:rPr lang="en-US" sz="1400" dirty="0" err="1"/>
              <a:t>BoatRamps</a:t>
            </a:r>
            <a:r>
              <a:rPr lang="en-US" sz="1400" dirty="0"/>
              <a:t> -&gt; </a:t>
            </a:r>
            <a:r>
              <a:rPr lang="en-US" sz="1400" dirty="0" err="1"/>
              <a:t>boatramps</a:t>
            </a:r>
            <a:r>
              <a:rPr lang="en-US" sz="1400" dirty="0"/>
              <a:t>)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6954A116-15E4-45AA-8C9E-90CA065F9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775" y="1611660"/>
            <a:ext cx="8025586" cy="424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521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13177-949C-4C31-B0B1-F45007A3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the marinas and </a:t>
            </a:r>
            <a:r>
              <a:rPr lang="en-US" dirty="0" err="1"/>
              <a:t>boatramps</a:t>
            </a:r>
            <a:r>
              <a:rPr lang="en-US" dirty="0"/>
              <a:t> layers into Postgres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206CD-221B-421E-8DA7-535C5E8B8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8800" cy="4351338"/>
          </a:xfrm>
        </p:spPr>
        <p:txBody>
          <a:bodyPr/>
          <a:lstStyle/>
          <a:p>
            <a:r>
              <a:rPr lang="en-US" sz="2000" dirty="0"/>
              <a:t>Select DB Manager -&gt; </a:t>
            </a:r>
            <a:r>
              <a:rPr lang="en-US" sz="2000" dirty="0" err="1"/>
              <a:t>Postgis</a:t>
            </a:r>
            <a:r>
              <a:rPr lang="en-US" sz="2000" dirty="0"/>
              <a:t> -&gt; spatial -&gt; </a:t>
            </a:r>
            <a:r>
              <a:rPr lang="en-US" sz="2000" dirty="0" err="1"/>
              <a:t>volusia</a:t>
            </a:r>
            <a:endParaRPr lang="en-US" sz="2000" dirty="0"/>
          </a:p>
          <a:p>
            <a:r>
              <a:rPr lang="en-US" sz="2000" dirty="0"/>
              <a:t>Next select import layer/file</a:t>
            </a:r>
          </a:p>
          <a:p>
            <a:pPr lvl="1"/>
            <a:r>
              <a:rPr lang="en-US" sz="1800" dirty="0"/>
              <a:t>For input, select the marinas layer (repeat this process to add the </a:t>
            </a:r>
            <a:r>
              <a:rPr lang="en-US" sz="1800" dirty="0" err="1"/>
              <a:t>boatramps</a:t>
            </a:r>
            <a:r>
              <a:rPr lang="en-US" sz="1800" dirty="0"/>
              <a:t> layer second)</a:t>
            </a:r>
          </a:p>
          <a:p>
            <a:pPr lvl="1"/>
            <a:r>
              <a:rPr lang="en-US" sz="1800" dirty="0"/>
              <a:t>For schema select </a:t>
            </a:r>
            <a:r>
              <a:rPr lang="en-US" sz="1800" dirty="0" err="1"/>
              <a:t>volusia</a:t>
            </a:r>
            <a:endParaRPr lang="en-US" sz="1800" dirty="0"/>
          </a:p>
          <a:p>
            <a:pPr lvl="1"/>
            <a:r>
              <a:rPr lang="en-US" sz="1800" dirty="0"/>
              <a:t>For table, select marinas</a:t>
            </a:r>
          </a:p>
          <a:p>
            <a:pPr lvl="1"/>
            <a:r>
              <a:rPr lang="en-US" sz="1800" dirty="0"/>
              <a:t>Make sure the Source SRID is the correct one for the project (EPSG:2236)</a:t>
            </a:r>
          </a:p>
          <a:p>
            <a:pPr lvl="1"/>
            <a:r>
              <a:rPr lang="en-US" sz="1800" dirty="0"/>
              <a:t>Click done and QGIS will import the layer into Postgres as a new table</a:t>
            </a:r>
          </a:p>
          <a:p>
            <a:endParaRPr lang="en-US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059A2B-E122-4AFD-A4A8-10FE8DB32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909" y="1143000"/>
            <a:ext cx="4998549" cy="5434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17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248C2-AE5E-4122-918B-7DFF4B330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tables have been added successfully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CA0D9-8EC5-4A47-B825-E62410BBF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825625"/>
            <a:ext cx="475297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Check in </a:t>
            </a:r>
            <a:r>
              <a:rPr lang="en-US" sz="2000" dirty="0" err="1"/>
              <a:t>PGAdmin</a:t>
            </a:r>
            <a:r>
              <a:rPr lang="en-US" sz="2000" dirty="0"/>
              <a:t> that the tables have been created and contain data</a:t>
            </a:r>
          </a:p>
          <a:p>
            <a:pPr lvl="1"/>
            <a:r>
              <a:rPr lang="en-US" sz="1800" dirty="0"/>
              <a:t>Find each table by clicking databases -&gt; spatial -&gt; schema -&gt; </a:t>
            </a:r>
            <a:r>
              <a:rPr lang="en-US" sz="1800" dirty="0" err="1"/>
              <a:t>volusia</a:t>
            </a:r>
            <a:r>
              <a:rPr lang="en-US" sz="1800" dirty="0"/>
              <a:t> -&gt; tables -&gt; marinas and </a:t>
            </a:r>
            <a:r>
              <a:rPr lang="en-US" sz="1800" dirty="0" err="1"/>
              <a:t>boatramps</a:t>
            </a:r>
            <a:endParaRPr lang="en-US" sz="1800" dirty="0"/>
          </a:p>
          <a:p>
            <a:pPr lvl="1"/>
            <a:r>
              <a:rPr lang="en-US" sz="1800" dirty="0"/>
              <a:t>It is recommended that you change the column labeled “name” to “</a:t>
            </a:r>
            <a:r>
              <a:rPr lang="en-US" sz="1800" dirty="0" err="1"/>
              <a:t>marinaname</a:t>
            </a:r>
            <a:r>
              <a:rPr lang="en-US" sz="1800" dirty="0"/>
              <a:t>” in the marinas table to prevent issues when querying the table</a:t>
            </a:r>
          </a:p>
          <a:p>
            <a:pPr lvl="2"/>
            <a:r>
              <a:rPr lang="en-US" sz="1600" dirty="0"/>
              <a:t>To do this, simply right click on the name column, select properties, change the name, and click save</a:t>
            </a:r>
          </a:p>
        </p:txBody>
      </p:sp>
      <p:pic>
        <p:nvPicPr>
          <p:cNvPr id="5" name="Picture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FA5DAD6F-B91A-4D86-A874-D724C56A73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932" y="1577182"/>
            <a:ext cx="4772942" cy="2424112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386965CB-80B7-4554-B167-F1AC0BEB5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932" y="4192145"/>
            <a:ext cx="4805607" cy="242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43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1B886-99BA-4B9A-9EDF-668AFE682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table in </a:t>
            </a:r>
            <a:r>
              <a:rPr lang="en-US" dirty="0" err="1"/>
              <a:t>PGAdmin</a:t>
            </a:r>
            <a:r>
              <a:rPr lang="en-US" dirty="0"/>
              <a:t> to import the distance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25F55-3467-4177-8FA3-4A256FB77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table using the below command in </a:t>
            </a:r>
            <a:r>
              <a:rPr lang="en-US" dirty="0" err="1"/>
              <a:t>PGAdmin</a:t>
            </a:r>
            <a:r>
              <a:rPr lang="en-US" dirty="0"/>
              <a:t> using the query tool; this table will be used to import the data into the other tables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696871-0CAF-4C9F-9232-43FD6EBCA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6461" y="3263038"/>
            <a:ext cx="10099077" cy="9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58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DA5BE-1E14-4178-A218-4C1B7F5F4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the data into the newly created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916C5-9865-42B5-96ED-FFEA76CEF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797050"/>
            <a:ext cx="4181475" cy="4351338"/>
          </a:xfrm>
        </p:spPr>
        <p:txBody>
          <a:bodyPr>
            <a:normAutofit/>
          </a:bodyPr>
          <a:lstStyle/>
          <a:p>
            <a:r>
              <a:rPr lang="en-US" sz="2200" dirty="0"/>
              <a:t>Right click on the new table and select Import/Export</a:t>
            </a:r>
          </a:p>
          <a:p>
            <a:pPr lvl="1"/>
            <a:r>
              <a:rPr lang="en-US" sz="1900" dirty="0"/>
              <a:t>Make sure Import is selected</a:t>
            </a:r>
          </a:p>
          <a:p>
            <a:pPr lvl="1"/>
            <a:r>
              <a:rPr lang="en-US" sz="1900" dirty="0"/>
              <a:t>Choose the “marina_and_boatramp_distances.csv” file for the filename</a:t>
            </a:r>
          </a:p>
          <a:p>
            <a:pPr lvl="1"/>
            <a:r>
              <a:rPr lang="en-US" sz="1900" dirty="0"/>
              <a:t>The format is csv</a:t>
            </a:r>
          </a:p>
          <a:p>
            <a:pPr lvl="1"/>
            <a:r>
              <a:rPr lang="en-US" sz="1900" dirty="0"/>
              <a:t>Under Miscellaneous, select YES for header</a:t>
            </a:r>
          </a:p>
          <a:p>
            <a:pPr lvl="1"/>
            <a:r>
              <a:rPr lang="en-US" sz="1900" dirty="0"/>
              <a:t>Select OK and the data will be imported into the table</a:t>
            </a:r>
          </a:p>
          <a:p>
            <a:pPr lvl="2"/>
            <a:r>
              <a:rPr lang="en-US" sz="1600" dirty="0"/>
              <a:t>Verify this is the case by viewing at least the first 100 rows of the table</a:t>
            </a:r>
          </a:p>
          <a:p>
            <a:pPr lvl="1"/>
            <a:endParaRPr lang="en-US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BA69564-AF7E-457E-B0B2-E084A4D6E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1797050"/>
            <a:ext cx="7240782" cy="380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81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C4664-8A93-4170-96D7-AE556A51F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 the desired table for data insertion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45931-BB9A-4B57-8916-2019358E3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now begin the processing of merging the data into any other table such as the </a:t>
            </a:r>
            <a:r>
              <a:rPr lang="en-US" dirty="0" err="1"/>
              <a:t>volusia.parcel</a:t>
            </a:r>
            <a:r>
              <a:rPr lang="en-US" dirty="0"/>
              <a:t> table.</a:t>
            </a:r>
          </a:p>
          <a:p>
            <a:r>
              <a:rPr lang="en-US" dirty="0"/>
              <a:t>First alter the desired table to add the new columns for the distance data:</a:t>
            </a:r>
          </a:p>
          <a:p>
            <a:pPr lvl="1"/>
            <a:r>
              <a:rPr lang="en-US" dirty="0" err="1"/>
              <a:t>mar_distance</a:t>
            </a:r>
            <a:endParaRPr lang="en-US" dirty="0"/>
          </a:p>
          <a:p>
            <a:pPr lvl="1"/>
            <a:r>
              <a:rPr lang="en-US" dirty="0" err="1"/>
              <a:t>br_distance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AF3586-25B7-470D-8DDE-DBA9BD861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599" y="3363030"/>
            <a:ext cx="6639852" cy="127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227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0DF5-7610-4024-8A02-05481CAC3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the data into the desired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BE8B4-F7A4-41CB-9E0B-2960E4653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now merge the data into the </a:t>
            </a:r>
            <a:r>
              <a:rPr lang="en-US" dirty="0" err="1"/>
              <a:t>volusia.parcel</a:t>
            </a:r>
            <a:r>
              <a:rPr lang="en-US" dirty="0"/>
              <a:t> table by using the below command: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After doing that, once again check that the table has been updated correctly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D70FC5-D756-42D1-BFC7-25D4B5D57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6549" y="2838367"/>
            <a:ext cx="7078902" cy="118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00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638</Words>
  <Application>Microsoft Office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Adding Marina and Boat Ramp data to QGIS and Postgres</vt:lpstr>
      <vt:lpstr>First, download the required files:</vt:lpstr>
      <vt:lpstr>Create new layers in QGIS to visualize the location of each Marina/Boat ramp</vt:lpstr>
      <vt:lpstr>Import the marinas and boatramps layers into Postgres</vt:lpstr>
      <vt:lpstr>Verify tables have been added successfully</vt:lpstr>
      <vt:lpstr>Create a new table in PGAdmin to import the distance data</vt:lpstr>
      <vt:lpstr>Import the data into the newly created table</vt:lpstr>
      <vt:lpstr>Prepare the desired table for data insertion</vt:lpstr>
      <vt:lpstr>Merge the data into the desired tables</vt:lpstr>
      <vt:lpstr>Wrapping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Marina and Boat ramp data to Postgres</dc:title>
  <dc:creator>Kody Miller</dc:creator>
  <cp:lastModifiedBy>Kody Miller</cp:lastModifiedBy>
  <cp:revision>20</cp:revision>
  <dcterms:created xsi:type="dcterms:W3CDTF">2021-04-21T18:54:00Z</dcterms:created>
  <dcterms:modified xsi:type="dcterms:W3CDTF">2021-04-21T23:23:46Z</dcterms:modified>
</cp:coreProperties>
</file>

<file path=docProps/thumbnail.jpeg>
</file>